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76" r:id="rId3"/>
    <p:sldId id="277" r:id="rId4"/>
    <p:sldId id="278" r:id="rId5"/>
    <p:sldId id="282" r:id="rId6"/>
    <p:sldId id="283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84" r:id="rId22"/>
    <p:sldId id="279" r:id="rId23"/>
    <p:sldId id="280" r:id="rId24"/>
    <p:sldId id="281" r:id="rId25"/>
    <p:sldId id="257" r:id="rId26"/>
    <p:sldId id="267" r:id="rId27"/>
    <p:sldId id="258" r:id="rId28"/>
    <p:sldId id="270" r:id="rId29"/>
    <p:sldId id="266" r:id="rId30"/>
    <p:sldId id="273" r:id="rId31"/>
    <p:sldId id="269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07B40-6BBC-4B48-94F6-C9E6DC2E0D6A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009D0-A424-4441-95FB-50C28F094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009D0-A424-4441-95FB-50C28F0940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3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C1B-3194-EF44-ACD6-D7391BD81EA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2D11-50DA-E045-A075-0D6AA4C6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0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C1B-3194-EF44-ACD6-D7391BD81EA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2D11-50DA-E045-A075-0D6AA4C6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3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C1B-3194-EF44-ACD6-D7391BD81EA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2D11-50DA-E045-A075-0D6AA4C6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C1B-3194-EF44-ACD6-D7391BD81EA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2D11-50DA-E045-A075-0D6AA4C6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9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C1B-3194-EF44-ACD6-D7391BD81EA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2D11-50DA-E045-A075-0D6AA4C6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6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C1B-3194-EF44-ACD6-D7391BD81EA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2D11-50DA-E045-A075-0D6AA4C6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3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C1B-3194-EF44-ACD6-D7391BD81EA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2D11-50DA-E045-A075-0D6AA4C6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3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C1B-3194-EF44-ACD6-D7391BD81EA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2D11-50DA-E045-A075-0D6AA4C6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0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C1B-3194-EF44-ACD6-D7391BD81EA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2D11-50DA-E045-A075-0D6AA4C6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0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C1B-3194-EF44-ACD6-D7391BD81EA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2D11-50DA-E045-A075-0D6AA4C6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2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9C1B-3194-EF44-ACD6-D7391BD81EA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2D11-50DA-E045-A075-0D6AA4C6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7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F9C1B-3194-EF44-ACD6-D7391BD81EA1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12D11-50DA-E045-A075-0D6AA4C60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5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ekingmichigan.org" TargetMode="Externa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arbsnow.net/ClassNotesOct2017.html" TargetMode="External"/><Relationship Id="rId3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shtenawgenealogy.or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hwgs.org/" TargetMode="External"/><Relationship Id="rId4" Type="http://schemas.openxmlformats.org/officeDocument/2006/relationships/hyperlink" Target="https://miigsm.org/" TargetMode="External"/><Relationship Id="rId5" Type="http://schemas.openxmlformats.org/officeDocument/2006/relationships/hyperlink" Target="https://pgsm.org" TargetMode="External"/><Relationship Id="rId6" Type="http://schemas.openxmlformats.org/officeDocument/2006/relationships/hyperlink" Target="http://jgsmi.org/" TargetMode="External"/><Relationship Id="rId7" Type="http://schemas.openxmlformats.org/officeDocument/2006/relationships/hyperlink" Target="http://www.habitantheritage.org/" TargetMode="External"/><Relationship Id="rId8" Type="http://schemas.openxmlformats.org/officeDocument/2006/relationships/hyperlink" Target="https://mimgc.org/cstm_societyList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sgr.org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erence.ngsgenealogy.org/register/" TargetMode="External"/><Relationship Id="rId4" Type="http://schemas.openxmlformats.org/officeDocument/2006/relationships/hyperlink" Target="http://seekingmichigan.org/events/2018-abrams-foundation-family-history-semina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nsingfhc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ugagenealogy.org/aem.php?eid=36" TargetMode="External"/><Relationship Id="rId4" Type="http://schemas.openxmlformats.org/officeDocument/2006/relationships/hyperlink" Target="http://ighr.gagensociety.org/" TargetMode="External"/><Relationship Id="rId5" Type="http://schemas.openxmlformats.org/officeDocument/2006/relationships/hyperlink" Target="http://www.gen-fed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ipitt.org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uides.lib.umich.edu/genealogy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sgr.org/" TargetMode="External"/><Relationship Id="rId3" Type="http://schemas.openxmlformats.org/officeDocument/2006/relationships/hyperlink" Target="https://www.genealogycenter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Harold </a:t>
            </a:r>
            <a:r>
              <a:rPr lang="en-US" dirty="0" err="1" smtClean="0"/>
              <a:t>Cannady</a:t>
            </a:r>
            <a:r>
              <a:rPr lang="en-US" dirty="0" smtClean="0"/>
              <a:t> &amp; </a:t>
            </a:r>
            <a:r>
              <a:rPr lang="en-US" dirty="0" err="1" smtClean="0"/>
              <a:t>Allene</a:t>
            </a:r>
            <a:r>
              <a:rPr lang="en-US" dirty="0" smtClean="0"/>
              <a:t> Finley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you need a subscription to </a:t>
            </a:r>
            <a:r>
              <a:rPr lang="en-US" dirty="0" err="1" smtClean="0"/>
              <a:t>Ancestry.com</a:t>
            </a:r>
            <a:r>
              <a:rPr lang="en-US" dirty="0" smtClean="0"/>
              <a:t> </a:t>
            </a:r>
            <a:r>
              <a:rPr lang="en-US" dirty="0" smtClean="0"/>
              <a:t>to do your research?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4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 is index/abstract; no image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no image, see record coll for more inf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40" b="-12940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4828901" y="3074924"/>
            <a:ext cx="2857239" cy="101940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92943" y="4415939"/>
            <a:ext cx="301461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need to see the </a:t>
            </a:r>
            <a:r>
              <a:rPr lang="en-US" dirty="0" smtClean="0">
                <a:solidFill>
                  <a:srgbClr val="FF0000"/>
                </a:solidFill>
              </a:rPr>
              <a:t>certificate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learn  </a:t>
            </a:r>
            <a:r>
              <a:rPr lang="en-US" dirty="0">
                <a:solidFill>
                  <a:srgbClr val="FF0000"/>
                </a:solidFill>
              </a:rPr>
              <a:t>cause of death</a:t>
            </a:r>
          </a:p>
        </p:txBody>
      </p:sp>
    </p:spTree>
    <p:extLst>
      <p:ext uri="{BB962C8B-B14F-4D97-AF65-F5344CB8AC3E}">
        <p14:creationId xmlns:p14="http://schemas.microsoft.com/office/powerpoint/2010/main" val="362593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 is the search box </a:t>
            </a:r>
            <a:br>
              <a:rPr lang="en-US" dirty="0" smtClean="0"/>
            </a:br>
            <a:r>
              <a:rPr lang="en-US" dirty="0" smtClean="0"/>
              <a:t>for the collection</a:t>
            </a:r>
            <a:endParaRPr lang="en-US" dirty="0"/>
          </a:p>
        </p:txBody>
      </p:sp>
      <p:pic>
        <p:nvPicPr>
          <p:cNvPr id="4" name="Content Placeholder 3" descr="Learn Mo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31" r="-12231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1420265" y="2924520"/>
            <a:ext cx="1503810" cy="53477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1038" y="2908292"/>
            <a:ext cx="2598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So small, but so helpful</a:t>
            </a:r>
            <a:r>
              <a:rPr lang="is-I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records are also available on Seeking Michigan</a:t>
            </a:r>
            <a:endParaRPr lang="en-US" dirty="0"/>
          </a:p>
        </p:txBody>
      </p:sp>
      <p:pic>
        <p:nvPicPr>
          <p:cNvPr id="7" name="Content Placeholder 6" descr="Also avail on seeking mi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90" b="-106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622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http://seekingmichigan.org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eeking Michiga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38" b="-383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327631" y="2423174"/>
            <a:ext cx="4359169" cy="8021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9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search</a:t>
            </a:r>
            <a:endParaRPr lang="en-US" dirty="0"/>
          </a:p>
        </p:txBody>
      </p:sp>
      <p:pic>
        <p:nvPicPr>
          <p:cNvPr id="4" name="Content Placeholder 3" descr="Adv search to us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" r="548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751905" y="5414540"/>
            <a:ext cx="442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Check the first choice even if the dates aren’t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what you need.  Otherwise you don’t get the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correct search options.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7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</a:t>
            </a:r>
            <a:r>
              <a:rPr lang="en-US" dirty="0" err="1" smtClean="0"/>
              <a:t>italrec.com</a:t>
            </a:r>
            <a:r>
              <a:rPr lang="en-US" dirty="0" smtClean="0"/>
              <a:t> is a helpful site</a:t>
            </a:r>
            <a:endParaRPr lang="en-US" dirty="0"/>
          </a:p>
        </p:txBody>
      </p:sp>
      <p:pic>
        <p:nvPicPr>
          <p:cNvPr id="4" name="Content Placeholder 3" descr="Vitalre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10" b="-891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57200" y="5864553"/>
            <a:ext cx="81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Never mind what is at the top of the page; scroll down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1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you get here, select the state.</a:t>
            </a:r>
            <a:endParaRPr lang="en-US" dirty="0"/>
          </a:p>
        </p:txBody>
      </p:sp>
      <p:pic>
        <p:nvPicPr>
          <p:cNvPr id="4" name="Content Placeholder 3" descr="VRScroll dow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" r="4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3386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tells you how to get</a:t>
            </a:r>
            <a:br>
              <a:rPr lang="en-US" dirty="0" smtClean="0"/>
            </a:br>
            <a:r>
              <a:rPr lang="en-US" dirty="0" smtClean="0"/>
              <a:t> records from the state</a:t>
            </a:r>
            <a:endParaRPr lang="en-US" dirty="0"/>
          </a:p>
        </p:txBody>
      </p:sp>
      <p:pic>
        <p:nvPicPr>
          <p:cNvPr id="4" name="Content Placeholder 3" descr="Michigan State Dea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" b="53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0689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 down to a list of counties</a:t>
            </a:r>
            <a:endParaRPr lang="en-US" dirty="0"/>
          </a:p>
        </p:txBody>
      </p:sp>
      <p:pic>
        <p:nvPicPr>
          <p:cNvPr id="6" name="Content Placeholder 5" descr="Count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825" b="-42825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520519" y="2105655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Select the county you want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13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tells you how to get information from the county</a:t>
            </a:r>
            <a:endParaRPr lang="en-US" dirty="0"/>
          </a:p>
        </p:txBody>
      </p:sp>
      <p:pic>
        <p:nvPicPr>
          <p:cNvPr id="4" name="Content Placeholder 3" descr="Berrien Co. inf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88" b="-61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269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 know about the grandparents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grandfather </a:t>
            </a:r>
            <a:r>
              <a:rPr lang="en-US" dirty="0"/>
              <a:t>Harold </a:t>
            </a:r>
            <a:r>
              <a:rPr lang="en-US" dirty="0" err="1"/>
              <a:t>Cannady</a:t>
            </a:r>
            <a:r>
              <a:rPr lang="en-US" dirty="0"/>
              <a:t>, approximately 1897 to 1948 </a:t>
            </a:r>
            <a:endParaRPr lang="en-US" dirty="0" smtClean="0"/>
          </a:p>
          <a:p>
            <a:r>
              <a:rPr lang="en-US" dirty="0" smtClean="0"/>
              <a:t>married </a:t>
            </a:r>
            <a:r>
              <a:rPr lang="en-US" dirty="0"/>
              <a:t>to </a:t>
            </a:r>
            <a:r>
              <a:rPr lang="en-US" dirty="0" err="1"/>
              <a:t>Allene</a:t>
            </a:r>
            <a:r>
              <a:rPr lang="en-US" dirty="0"/>
              <a:t> (Finley) </a:t>
            </a:r>
            <a:r>
              <a:rPr lang="en-US" dirty="0" err="1"/>
              <a:t>Cannady</a:t>
            </a:r>
            <a:r>
              <a:rPr lang="en-US" dirty="0"/>
              <a:t> and lived in Niles, Mi.  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may have died in the Detroit area but I can't find anything.  </a:t>
            </a:r>
          </a:p>
        </p:txBody>
      </p:sp>
    </p:spTree>
    <p:extLst>
      <p:ext uri="{BB962C8B-B14F-4D97-AF65-F5344CB8AC3E}">
        <p14:creationId xmlns:p14="http://schemas.microsoft.com/office/powerpoint/2010/main" val="53429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of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get record from state or county, you may get a transcript or abstract, not an image</a:t>
            </a:r>
            <a:br>
              <a:rPr lang="en-US" dirty="0" smtClean="0"/>
            </a:br>
            <a:r>
              <a:rPr lang="en-US" dirty="0" smtClean="0"/>
              <a:t>of the original record </a:t>
            </a:r>
          </a:p>
          <a:p>
            <a:r>
              <a:rPr lang="en-US" i="1" dirty="0" smtClean="0"/>
              <a:t>Be sure you specify you need to know cause of death! </a:t>
            </a:r>
          </a:p>
          <a:p>
            <a:r>
              <a:rPr lang="en-US" dirty="0" smtClean="0"/>
              <a:t>If it seems mysterious, start looking for a coroner’s record!  And newspaper 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26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create a tree on </a:t>
            </a:r>
            <a:r>
              <a:rPr lang="en-US" dirty="0" err="1" smtClean="0"/>
              <a:t>Ancestry.com</a:t>
            </a:r>
            <a:r>
              <a:rPr lang="en-US" dirty="0" smtClean="0"/>
              <a:t> without a subscription?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Yes</a:t>
            </a:r>
            <a:endParaRPr lang="is-IS" dirty="0" smtClean="0"/>
          </a:p>
          <a:p>
            <a:pPr lvl="1"/>
            <a:r>
              <a:rPr lang="is-IS" dirty="0" smtClean="0"/>
              <a:t>Sign up for free account</a:t>
            </a:r>
          </a:p>
          <a:p>
            <a:pPr lvl="1"/>
            <a:r>
              <a:rPr lang="is-IS" dirty="0" smtClean="0"/>
              <a:t>You can’t search the records from it. </a:t>
            </a:r>
          </a:p>
          <a:p>
            <a:pPr lvl="1"/>
            <a:r>
              <a:rPr lang="is-IS" dirty="0" smtClean="0"/>
              <a:t>You can’t attach records from Ancestry to it.</a:t>
            </a:r>
          </a:p>
          <a:p>
            <a:pPr lvl="1"/>
            <a:r>
              <a:rPr lang="is-IS" dirty="0" smtClean="0"/>
              <a:t>You don’t get hints to check (the green leaves)  </a:t>
            </a:r>
          </a:p>
          <a:p>
            <a:pPr lvl="1"/>
            <a:r>
              <a:rPr lang="is-IS" dirty="0" smtClean="0"/>
              <a:t>You can upload your own records</a:t>
            </a:r>
            <a:r>
              <a:rPr lang="en-US" dirty="0" smtClean="0"/>
              <a:t>, images, etc.</a:t>
            </a:r>
          </a:p>
          <a:p>
            <a:pPr lvl="1"/>
            <a:r>
              <a:rPr lang="en-US" dirty="0" smtClean="0"/>
              <a:t>You can create stories on it</a:t>
            </a:r>
          </a:p>
          <a:p>
            <a:pPr lvl="1"/>
            <a:r>
              <a:rPr lang="en-US" dirty="0" smtClean="0"/>
              <a:t>Other people can find it and contact you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You can also search other people’s trees 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3110506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Ancestry.com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creen Shot 2018-04-25 at 8.29.2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7" r="-1527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5100397" y="2579501"/>
            <a:ext cx="1349521" cy="55558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27761" y="3174771"/>
            <a:ext cx="1692891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Notice price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 is for 6 mo.</a:t>
            </a: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65895" y="2599343"/>
            <a:ext cx="1349521" cy="55558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528" y="6389225"/>
            <a:ext cx="711775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you want don’t want to subscribe, be sure to cancel before the deadline.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1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Census records are available on Heritage Quest (free through </a:t>
            </a:r>
            <a:r>
              <a:rPr lang="en-US" dirty="0" err="1" smtClean="0"/>
              <a:t>mel.org</a:t>
            </a:r>
            <a:r>
              <a:rPr lang="en-US" dirty="0" smtClean="0"/>
              <a:t>) 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Familysearch.org</a:t>
            </a:r>
            <a:r>
              <a:rPr lang="en-US" dirty="0" smtClean="0"/>
              <a:t> has a huge number of birth, marriage and death records; most indexed.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And both sites have other very large, very useful</a:t>
            </a:r>
          </a:p>
          <a:p>
            <a:pPr marL="0" indent="0">
              <a:buNone/>
            </a:pPr>
            <a:r>
              <a:rPr lang="en-US" dirty="0" smtClean="0"/>
              <a:t>collections. </a:t>
            </a:r>
            <a:r>
              <a:rPr lang="en-US" dirty="0" smtClean="0"/>
              <a:t> And there are other free sites.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43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 Oct. 2017 </a:t>
            </a:r>
            <a:r>
              <a:rPr lang="en-US" dirty="0" err="1" smtClean="0"/>
              <a:t>PowerPoints</a:t>
            </a:r>
            <a:r>
              <a:rPr lang="en-US" dirty="0" smtClean="0"/>
              <a:t> </a:t>
            </a:r>
            <a:r>
              <a:rPr lang="en-US" dirty="0"/>
              <a:t>&amp; Links</a:t>
            </a:r>
            <a:br>
              <a:rPr lang="en-US" dirty="0"/>
            </a:br>
            <a:r>
              <a:rPr lang="en-US" sz="3100" dirty="0">
                <a:hlinkClick r:id="rId2"/>
              </a:rPr>
              <a:t>http://barbsnow.net/ClassNotesOct2017.</a:t>
            </a:r>
            <a:r>
              <a:rPr lang="en-US" sz="3100" dirty="0" smtClean="0">
                <a:hlinkClick r:id="rId2"/>
              </a:rPr>
              <a:t>html</a:t>
            </a:r>
            <a:r>
              <a:rPr lang="en-US" sz="3100" dirty="0" smtClean="0"/>
              <a:t> </a:t>
            </a:r>
            <a:endParaRPr lang="en-US" sz="3100" dirty="0"/>
          </a:p>
        </p:txBody>
      </p:sp>
      <p:pic>
        <p:nvPicPr>
          <p:cNvPr id="4" name="Content Placeholder 3" descr="Oct 2017 clas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5" r="-15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3972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a local society where you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http://www.washtenawgenealogy.org</a:t>
            </a:r>
            <a:endParaRPr lang="en-US" dirty="0" smtClean="0"/>
          </a:p>
          <a:p>
            <a:r>
              <a:rPr lang="en-US" dirty="0" smtClean="0"/>
              <a:t>$13 a year – but can attend meetings free</a:t>
            </a:r>
          </a:p>
          <a:p>
            <a:r>
              <a:rPr lang="en-US" dirty="0" smtClean="0"/>
              <a:t>Get to know other genealogists</a:t>
            </a:r>
          </a:p>
          <a:p>
            <a:r>
              <a:rPr lang="en-US" dirty="0" smtClean="0"/>
              <a:t>Hear interesting talks at monthly meetings</a:t>
            </a:r>
          </a:p>
          <a:p>
            <a:pPr lvl="1"/>
            <a:r>
              <a:rPr lang="en-US" dirty="0" smtClean="0"/>
              <a:t>Participate in helpful after-talk classes</a:t>
            </a:r>
          </a:p>
          <a:p>
            <a:r>
              <a:rPr lang="en-US" dirty="0" smtClean="0"/>
              <a:t>Participate in SIGs /start a SIG</a:t>
            </a:r>
          </a:p>
          <a:p>
            <a:pPr lvl="1"/>
            <a:r>
              <a:rPr lang="en-US" dirty="0" smtClean="0"/>
              <a:t>(DNA SIG now currently active)</a:t>
            </a:r>
          </a:p>
          <a:p>
            <a:r>
              <a:rPr lang="en-US" dirty="0" smtClean="0"/>
              <a:t>Access to members-only part of website</a:t>
            </a:r>
          </a:p>
          <a:p>
            <a:r>
              <a:rPr lang="en-US" dirty="0" smtClean="0"/>
              <a:t>Be an active member of the society – volunteer for activities, committees etc.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3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Michigan Genealogical  Societies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Detroit</a:t>
            </a:r>
          </a:p>
          <a:p>
            <a:pPr lvl="1"/>
            <a:r>
              <a:rPr lang="en-US" dirty="0" smtClean="0"/>
              <a:t>Detroit Society for Genealogical </a:t>
            </a:r>
            <a:r>
              <a:rPr lang="en-US" dirty="0" smtClean="0">
                <a:hlinkClick r:id="rId2"/>
              </a:rPr>
              <a:t>https://dsgr.org/</a:t>
            </a:r>
            <a:endParaRPr lang="en-US" dirty="0" smtClean="0"/>
          </a:p>
          <a:p>
            <a:pPr lvl="1"/>
            <a:r>
              <a:rPr lang="en-US" dirty="0" smtClean="0"/>
              <a:t>Fred Hart Williams Genealogical Society </a:t>
            </a:r>
            <a:r>
              <a:rPr lang="en-US" dirty="0" smtClean="0">
                <a:hlinkClick r:id="rId3"/>
              </a:rPr>
              <a:t>http://fhwgs.org/</a:t>
            </a:r>
            <a:endParaRPr lang="en-US" dirty="0" smtClean="0"/>
          </a:p>
          <a:p>
            <a:pPr lvl="1"/>
            <a:r>
              <a:rPr lang="en-US" dirty="0" smtClean="0"/>
              <a:t>Irish Genealogical Society of Michigan </a:t>
            </a:r>
            <a:r>
              <a:rPr lang="en-US" dirty="0" smtClean="0">
                <a:hlinkClick r:id="rId4"/>
              </a:rPr>
              <a:t>https://miigsm.org/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Polish Genealogical Society of Michigan </a:t>
            </a:r>
            <a:r>
              <a:rPr lang="en-US" dirty="0" smtClean="0">
                <a:hlinkClick r:id="rId5"/>
              </a:rPr>
              <a:t>https://pgsm.org</a:t>
            </a:r>
            <a:endParaRPr lang="en-US" dirty="0"/>
          </a:p>
          <a:p>
            <a:r>
              <a:rPr lang="en-US" dirty="0" smtClean="0"/>
              <a:t>Jewish Genealogical Society of Michigan located in Farmington Hills. </a:t>
            </a:r>
            <a:r>
              <a:rPr lang="en-US" dirty="0" smtClean="0">
                <a:hlinkClick r:id="rId6"/>
              </a:rPr>
              <a:t>http://jgsmi.org/</a:t>
            </a:r>
            <a:endParaRPr lang="en-US" dirty="0" smtClean="0"/>
          </a:p>
          <a:p>
            <a:r>
              <a:rPr lang="en-US" dirty="0" smtClean="0"/>
              <a:t>French Canadian Genealogical Society (Royal Oak) </a:t>
            </a:r>
            <a:r>
              <a:rPr lang="en-US" dirty="0" smtClean="0">
                <a:hlinkClick r:id="rId7"/>
              </a:rPr>
              <a:t>http://www.habitantheritage.org/</a:t>
            </a:r>
            <a:endParaRPr lang="en-US" dirty="0" smtClean="0"/>
          </a:p>
          <a:p>
            <a:r>
              <a:rPr lang="en-US" dirty="0" smtClean="0"/>
              <a:t>For a list of </a:t>
            </a:r>
            <a:r>
              <a:rPr lang="en-US" dirty="0" err="1" smtClean="0"/>
              <a:t>ounty</a:t>
            </a:r>
            <a:r>
              <a:rPr lang="en-US" dirty="0" smtClean="0"/>
              <a:t> and area societies </a:t>
            </a:r>
            <a:r>
              <a:rPr lang="en-US" dirty="0" smtClean="0">
                <a:hlinkClick r:id="rId8"/>
              </a:rPr>
              <a:t>https://mimgc.org/cstm_societyList.php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339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 a local society where your ancestor lived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… or at least visit their website and/or contact them! </a:t>
            </a:r>
          </a:p>
          <a:p>
            <a:r>
              <a:rPr lang="is-IS" dirty="0" smtClean="0"/>
              <a:t>Try to join at least one a year, depending on current research</a:t>
            </a:r>
          </a:p>
          <a:p>
            <a:r>
              <a:rPr lang="is-IS" dirty="0" smtClean="0"/>
              <a:t>Contribute information on your ancestor</a:t>
            </a:r>
          </a:p>
          <a:p>
            <a:r>
              <a:rPr lang="is-IS" dirty="0" smtClean="0"/>
              <a:t>Contact others researching in that area</a:t>
            </a:r>
          </a:p>
          <a:p>
            <a:r>
              <a:rPr lang="is-IS" i="1" dirty="0" smtClean="0"/>
              <a:t>Support local societies so they can continue to support your research! </a:t>
            </a:r>
          </a:p>
          <a:p>
            <a:endParaRPr lang="is-I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1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the </a:t>
            </a:r>
            <a:r>
              <a:rPr lang="en-US" dirty="0" err="1" smtClean="0"/>
              <a:t>FamilySearch</a:t>
            </a:r>
            <a:r>
              <a:rPr lang="en-US" dirty="0" smtClean="0"/>
              <a:t> Wiki </a:t>
            </a:r>
            <a:br>
              <a:rPr lang="en-US" dirty="0" smtClean="0"/>
            </a:br>
            <a:r>
              <a:rPr lang="en-US" dirty="0" smtClean="0"/>
              <a:t>to locate other societies</a:t>
            </a:r>
            <a:endParaRPr lang="en-US" dirty="0"/>
          </a:p>
        </p:txBody>
      </p:sp>
      <p:pic>
        <p:nvPicPr>
          <p:cNvPr id="4" name="Content Placeholder 3" descr="FS Wiki Societ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26" r="-149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5897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to Learn: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Conferences you might consider: </a:t>
            </a:r>
          </a:p>
          <a:p>
            <a:r>
              <a:rPr lang="en-US" dirty="0" smtClean="0"/>
              <a:t>Lansing Family History Center Seminar (April 28, 2018</a:t>
            </a:r>
            <a:r>
              <a:rPr lang="en-US" sz="2600" dirty="0" smtClean="0"/>
              <a:t>) </a:t>
            </a:r>
            <a:r>
              <a:rPr lang="en-US" sz="2600" dirty="0" smtClean="0">
                <a:hlinkClick r:id="rId2"/>
              </a:rPr>
              <a:t>http://lansingfhc.org/</a:t>
            </a:r>
            <a:r>
              <a:rPr lang="en-US" sz="2600" dirty="0" smtClean="0"/>
              <a:t> </a:t>
            </a:r>
          </a:p>
          <a:p>
            <a:r>
              <a:rPr lang="en-US" dirty="0" smtClean="0"/>
              <a:t>NGS Conference in Grand Rapids (May 2018) </a:t>
            </a:r>
            <a:r>
              <a:rPr lang="en-US" sz="2600" dirty="0" smtClean="0">
                <a:hlinkClick r:id="rId3"/>
              </a:rPr>
              <a:t>https://conference.ngsgenealogy.org/register/</a:t>
            </a:r>
            <a:r>
              <a:rPr lang="en-US" sz="2600" dirty="0" smtClean="0"/>
              <a:t> </a:t>
            </a:r>
          </a:p>
          <a:p>
            <a:r>
              <a:rPr lang="en-US" dirty="0" smtClean="0"/>
              <a:t>Abrams Foundation Family History Seminar (July 20-21, 2018) </a:t>
            </a:r>
            <a:r>
              <a:rPr lang="en-US" sz="2600" dirty="0" smtClean="0">
                <a:hlinkClick r:id="rId4"/>
              </a:rPr>
              <a:t>http://seekingmichigan.org/events/2018-abrams-foundation-family-history-seminar</a:t>
            </a:r>
            <a:r>
              <a:rPr lang="en-US" sz="2600" dirty="0" smtClean="0"/>
              <a:t> </a:t>
            </a:r>
          </a:p>
          <a:p>
            <a:r>
              <a:rPr lang="en-US" dirty="0" smtClean="0"/>
              <a:t>FGS Conference in Fort Wayne (August 2018)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7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want to know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was he and where is he buried?  </a:t>
            </a: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/>
              <a:t>are his blood relatives?  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Did </a:t>
            </a:r>
            <a:r>
              <a:rPr lang="en-US" dirty="0">
                <a:solidFill>
                  <a:srgbClr val="FF0000"/>
                </a:solidFill>
              </a:rPr>
              <a:t>he kill </a:t>
            </a:r>
            <a:r>
              <a:rPr lang="en-US" dirty="0" err="1">
                <a:solidFill>
                  <a:srgbClr val="FF0000"/>
                </a:solidFill>
              </a:rPr>
              <a:t>Allene</a:t>
            </a:r>
            <a:r>
              <a:rPr lang="en-US" dirty="0">
                <a:solidFill>
                  <a:srgbClr val="FF0000"/>
                </a:solidFill>
              </a:rPr>
              <a:t>?  (Rumor).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</a:t>
            </a:r>
            <a:r>
              <a:rPr lang="en-US" dirty="0" err="1"/>
              <a:t>Allene's</a:t>
            </a:r>
            <a:r>
              <a:rPr lang="en-US" dirty="0"/>
              <a:t> mother was Martha (Mattie) Curtiss, who was she?  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was their race and where did they come from?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64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7" y="42454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>Continue to Learn: Week long Institutes</a:t>
            </a:r>
            <a:br>
              <a:rPr lang="en-US" sz="3600" dirty="0" smtClean="0"/>
            </a:br>
            <a:r>
              <a:rPr lang="en-US" sz="3600" dirty="0" smtClean="0"/>
              <a:t> $ $, </a:t>
            </a:r>
            <a:r>
              <a:rPr lang="en-US" sz="3600" dirty="0" smtClean="0">
                <a:solidFill>
                  <a:srgbClr val="FF0000"/>
                </a:solidFill>
              </a:rPr>
              <a:t>Fun</a:t>
            </a:r>
            <a:r>
              <a:rPr lang="en-US" sz="3600" dirty="0" smtClean="0"/>
              <a:t>, Exhausting, Social</a:t>
            </a:r>
            <a:r>
              <a:rPr lang="is-IS" sz="3600" dirty="0" smtClean="0"/>
              <a:t>…</a:t>
            </a:r>
            <a:r>
              <a:rPr lang="en-US" sz="3600" dirty="0" smtClean="0"/>
              <a:t>.addictive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Pick one topic and study it in depth in courses designed and taught by national experts. </a:t>
            </a:r>
            <a:endParaRPr lang="en-US" b="1" dirty="0" smtClean="0"/>
          </a:p>
          <a:p>
            <a:pPr lvl="1"/>
            <a:r>
              <a:rPr lang="en-US" b="1" dirty="0" smtClean="0"/>
              <a:t>GRIP</a:t>
            </a:r>
            <a:r>
              <a:rPr lang="en-US" dirty="0" smtClean="0"/>
              <a:t> (Genealogical Research </a:t>
            </a:r>
            <a:r>
              <a:rPr lang="en-US" dirty="0" err="1" smtClean="0"/>
              <a:t>Institure</a:t>
            </a:r>
            <a:r>
              <a:rPr lang="en-US" dirty="0" smtClean="0"/>
              <a:t> of Pittsburgh) </a:t>
            </a:r>
            <a:r>
              <a:rPr lang="en-US" dirty="0" smtClean="0">
                <a:hlinkClick r:id="rId2"/>
              </a:rPr>
              <a:t>http://www.gripitt.org/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SLIG</a:t>
            </a:r>
            <a:r>
              <a:rPr lang="en-US" dirty="0" smtClean="0"/>
              <a:t> (Salt Lake Institute of Genealogy) </a:t>
            </a:r>
            <a:r>
              <a:rPr lang="en-US" dirty="0" smtClean="0">
                <a:hlinkClick r:id="rId3"/>
              </a:rPr>
              <a:t>https://ugagenealogy.org/aem.php?eid=36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IGHR</a:t>
            </a:r>
            <a:r>
              <a:rPr lang="en-US" dirty="0" smtClean="0"/>
              <a:t> (Institute of Genealogy &amp; Historical Resources) </a:t>
            </a:r>
            <a:r>
              <a:rPr lang="en-US" sz="2600" dirty="0" smtClean="0">
                <a:hlinkClick r:id="rId4"/>
              </a:rPr>
              <a:t>http://ighr.gagensociety.org/</a:t>
            </a:r>
            <a:r>
              <a:rPr lang="en-US" sz="2600" dirty="0" smtClean="0"/>
              <a:t> </a:t>
            </a:r>
            <a:endParaRPr lang="en-US" dirty="0" smtClean="0"/>
          </a:p>
          <a:p>
            <a:pPr lvl="1"/>
            <a:r>
              <a:rPr lang="en-US" b="1" dirty="0" err="1" smtClean="0"/>
              <a:t>FedGen</a:t>
            </a:r>
            <a:r>
              <a:rPr lang="en-US" b="1" dirty="0" smtClean="0"/>
              <a:t> </a:t>
            </a:r>
            <a:r>
              <a:rPr lang="en-US" dirty="0" smtClean="0"/>
              <a:t>(Genealogical Institute on Federal Records) </a:t>
            </a:r>
            <a:r>
              <a:rPr lang="en-US" dirty="0" smtClean="0">
                <a:hlinkClick r:id="rId5"/>
              </a:rPr>
              <a:t>http://www.gen-fed.org/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62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Nearby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GSWC/FHC library in Saline</a:t>
            </a:r>
          </a:p>
          <a:p>
            <a:r>
              <a:rPr lang="en-US" dirty="0" smtClean="0"/>
              <a:t>University of Michigan Library </a:t>
            </a:r>
          </a:p>
          <a:p>
            <a:pPr lvl="1"/>
            <a:r>
              <a:rPr lang="en-US" dirty="0" smtClean="0"/>
              <a:t>Online Research Guide </a:t>
            </a:r>
            <a:r>
              <a:rPr lang="en-US" dirty="0" smtClean="0">
                <a:hlinkClick r:id="rId2"/>
              </a:rPr>
              <a:t>http://guides.lib.umich.edu/genealogy</a:t>
            </a:r>
            <a:endParaRPr lang="en-US" dirty="0" smtClean="0"/>
          </a:p>
          <a:p>
            <a:pPr lvl="1"/>
            <a:r>
              <a:rPr lang="en-US" dirty="0" smtClean="0"/>
              <a:t>Bentley Historical Library (Michigan)</a:t>
            </a:r>
          </a:p>
          <a:p>
            <a:pPr lvl="1"/>
            <a:r>
              <a:rPr lang="en-US" dirty="0" smtClean="0"/>
              <a:t>Clements Library (Americana)</a:t>
            </a:r>
          </a:p>
          <a:p>
            <a:r>
              <a:rPr lang="en-US" dirty="0" smtClean="0"/>
              <a:t>Detroit Public Library </a:t>
            </a:r>
          </a:p>
          <a:p>
            <a:r>
              <a:rPr lang="en-US" dirty="0" smtClean="0"/>
              <a:t>Toledo Public Library</a:t>
            </a:r>
          </a:p>
          <a:p>
            <a:r>
              <a:rPr lang="en-US" dirty="0" smtClean="0"/>
              <a:t>Your own library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69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Visit the Allen Co. Public Library </a:t>
            </a:r>
            <a:br>
              <a:rPr lang="en-US" dirty="0" smtClean="0"/>
            </a:br>
            <a:r>
              <a:rPr lang="en-US" dirty="0" smtClean="0"/>
              <a:t>Genealogy Center (a.k.a. “Fort Wayne”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Join The Detroit Society for Genealogical Research, Inc. 31st Annual Research Trip: Allen County Public Library Ft. Wayne, Indiana Saturday, June 9,2018  </a:t>
            </a:r>
            <a:r>
              <a:rPr lang="en-US" dirty="0" smtClean="0">
                <a:hlinkClick r:id="rId2"/>
              </a:rPr>
              <a:t>https://dsgr.org/</a:t>
            </a:r>
            <a:endParaRPr lang="en-US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Visit their web page to learn about what they have and plan a visit on your own. </a:t>
            </a:r>
            <a:r>
              <a:rPr lang="en-US" dirty="0" smtClean="0">
                <a:hlinkClick r:id="rId3"/>
              </a:rPr>
              <a:t>https://www.genealogycenter.org/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663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Research questions are always based on the information you have. </a:t>
            </a:r>
            <a:r>
              <a:rPr lang="en-US" dirty="0" smtClean="0"/>
              <a:t>So first, gather basic information.</a:t>
            </a:r>
          </a:p>
          <a:p>
            <a:r>
              <a:rPr lang="en-US" dirty="0" smtClean="0"/>
              <a:t>Census records</a:t>
            </a:r>
          </a:p>
          <a:p>
            <a:r>
              <a:rPr lang="en-US" dirty="0" smtClean="0"/>
              <a:t>Birth, marriage death records</a:t>
            </a:r>
          </a:p>
          <a:p>
            <a:r>
              <a:rPr lang="en-US" dirty="0" smtClean="0"/>
              <a:t>Other information readily available online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Ancestry.com</a:t>
            </a:r>
            <a:r>
              <a:rPr lang="en-US" dirty="0" smtClean="0"/>
              <a:t>?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</a:t>
            </a:r>
            <a:r>
              <a:rPr lang="en-US" dirty="0" smtClean="0"/>
              <a:t>Information: are we ready to answer that question?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Ancestry</a:t>
            </a:r>
            <a:endParaRPr lang="en-US" dirty="0"/>
          </a:p>
        </p:txBody>
      </p:sp>
      <p:pic>
        <p:nvPicPr>
          <p:cNvPr id="5" name="Content Placeholder 4" descr="Ancestrytre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97" r="-11297"/>
          <a:stretch>
            <a:fillRect/>
          </a:stretch>
        </p:blipFill>
        <p:spPr>
          <a:xfrm>
            <a:off x="457200" y="1265969"/>
            <a:ext cx="8229600" cy="4525963"/>
          </a:xfrm>
        </p:spPr>
      </p:pic>
      <p:sp>
        <p:nvSpPr>
          <p:cNvPr id="6" name="TextBox 5"/>
          <p:cNvSpPr txBox="1"/>
          <p:nvPr/>
        </p:nvSpPr>
        <p:spPr>
          <a:xfrm>
            <a:off x="985831" y="5791932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https://</a:t>
            </a:r>
            <a:r>
              <a:rPr lang="en-US" b="1" dirty="0" err="1">
                <a:solidFill>
                  <a:srgbClr val="FF0000"/>
                </a:solidFill>
              </a:rPr>
              <a:t>www.ancestry.com</a:t>
            </a:r>
            <a:r>
              <a:rPr lang="en-US" b="1" dirty="0">
                <a:solidFill>
                  <a:srgbClr val="FF0000"/>
                </a:solidFill>
              </a:rPr>
              <a:t>/family-tree/tree/120676829/family</a:t>
            </a:r>
          </a:p>
        </p:txBody>
      </p:sp>
    </p:spTree>
    <p:extLst>
      <p:ext uri="{BB962C8B-B14F-4D97-AF65-F5344CB8AC3E}">
        <p14:creationId xmlns:p14="http://schemas.microsoft.com/office/powerpoint/2010/main" val="278218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found many records</a:t>
            </a:r>
            <a:br>
              <a:rPr lang="en-US" dirty="0" smtClean="0"/>
            </a:br>
            <a:r>
              <a:rPr lang="en-US" dirty="0" smtClean="0"/>
              <a:t> for the two grandparents</a:t>
            </a:r>
            <a:endParaRPr lang="en-US" dirty="0"/>
          </a:p>
        </p:txBody>
      </p:sp>
      <p:pic>
        <p:nvPicPr>
          <p:cNvPr id="4" name="Content Placeholder 3" descr="Collectedrecor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22" b="-3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21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what I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had been married prior to their marriage. </a:t>
            </a:r>
          </a:p>
          <a:p>
            <a:r>
              <a:rPr lang="en-US" dirty="0" smtClean="0"/>
              <a:t>They married 27 June 1922 in Toledo. </a:t>
            </a:r>
          </a:p>
          <a:p>
            <a:r>
              <a:rPr lang="en-US" dirty="0" smtClean="0"/>
              <a:t>1930 they are living in Niles, Michigan with children. </a:t>
            </a:r>
          </a:p>
          <a:p>
            <a:r>
              <a:rPr lang="en-US" dirty="0" smtClean="0"/>
              <a:t>1940 </a:t>
            </a:r>
            <a:r>
              <a:rPr lang="en-US" dirty="0" err="1" smtClean="0"/>
              <a:t>Allene</a:t>
            </a:r>
            <a:r>
              <a:rPr lang="en-US" dirty="0" smtClean="0"/>
              <a:t> is in Niles with children; Harold is living with his parents in Detroit. </a:t>
            </a:r>
          </a:p>
          <a:p>
            <a:r>
              <a:rPr lang="en-US" dirty="0" smtClean="0"/>
              <a:t>The divorced in 1941 (</a:t>
            </a:r>
            <a:r>
              <a:rPr lang="en-US" dirty="0" err="1" smtClean="0"/>
              <a:t>newspapers.com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Harold remarried; </a:t>
            </a:r>
            <a:r>
              <a:rPr lang="en-US" dirty="0" err="1" smtClean="0"/>
              <a:t>Allene</a:t>
            </a:r>
            <a:r>
              <a:rPr lang="en-US" dirty="0" smtClean="0"/>
              <a:t> evidently did not. </a:t>
            </a:r>
          </a:p>
          <a:p>
            <a:r>
              <a:rPr lang="en-US" dirty="0" err="1" smtClean="0"/>
              <a:t>Allene</a:t>
            </a:r>
            <a:r>
              <a:rPr lang="en-US" dirty="0" smtClean="0"/>
              <a:t> died in Niles, 16 July 1945</a:t>
            </a:r>
            <a:endParaRPr lang="en-US" dirty="0"/>
          </a:p>
          <a:p>
            <a:r>
              <a:rPr lang="en-US" dirty="0" smtClean="0"/>
              <a:t>Harold died in Highland Park, 16 June 1948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8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Did Harold murder </a:t>
            </a:r>
            <a:r>
              <a:rPr lang="en-US" dirty="0" err="1" smtClean="0"/>
              <a:t>Allene</a:t>
            </a:r>
            <a:r>
              <a:rPr lang="en-US" dirty="0" smtClean="0"/>
              <a:t>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Let’s find her death record to learn the cause of death. </a:t>
            </a:r>
          </a:p>
          <a:p>
            <a:r>
              <a:rPr lang="en-US" dirty="0" smtClean="0"/>
              <a:t>Michigan death records are indexed at </a:t>
            </a:r>
            <a:r>
              <a:rPr lang="en-US" dirty="0" err="1" smtClean="0"/>
              <a:t>FamilySearch.org</a:t>
            </a:r>
            <a:r>
              <a:rPr lang="en-US" dirty="0" smtClean="0"/>
              <a:t>; some images available</a:t>
            </a:r>
          </a:p>
          <a:p>
            <a:r>
              <a:rPr lang="en-US" dirty="0" smtClean="0"/>
              <a:t>Michigan Death Records are available at Seeking Michigan</a:t>
            </a:r>
          </a:p>
          <a:p>
            <a:pPr lvl="1"/>
            <a:r>
              <a:rPr lang="en-US" dirty="0" smtClean="0"/>
              <a:t>Problematic search engine; use </a:t>
            </a:r>
            <a:r>
              <a:rPr lang="en-US" dirty="0" err="1" smtClean="0"/>
              <a:t>FamilySearch</a:t>
            </a:r>
            <a:r>
              <a:rPr lang="en-US" dirty="0" smtClean="0"/>
              <a:t> index first</a:t>
            </a:r>
          </a:p>
          <a:p>
            <a:pPr lvl="1"/>
            <a:r>
              <a:rPr lang="en-US" dirty="0" smtClean="0"/>
              <a:t>Other Michigan records are also at that site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4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FamilySearch.org</a:t>
            </a:r>
            <a:r>
              <a:rPr lang="en-US" dirty="0" smtClean="0"/>
              <a:t> Results:  </a:t>
            </a:r>
            <a:br>
              <a:rPr lang="en-US" dirty="0" smtClean="0"/>
            </a:br>
            <a:r>
              <a:rPr lang="en-US" dirty="0" err="1" smtClean="0"/>
              <a:t>Allene</a:t>
            </a:r>
            <a:r>
              <a:rPr lang="en-US" dirty="0" smtClean="0"/>
              <a:t> </a:t>
            </a:r>
            <a:r>
              <a:rPr lang="en-US" dirty="0" err="1" smtClean="0"/>
              <a:t>Cannady</a:t>
            </a:r>
            <a:r>
              <a:rPr lang="en-US" dirty="0" smtClean="0"/>
              <a:t>, Michigan</a:t>
            </a:r>
            <a:endParaRPr lang="en-US" dirty="0"/>
          </a:p>
        </p:txBody>
      </p:sp>
      <p:pic>
        <p:nvPicPr>
          <p:cNvPr id="4" name="Content Placeholder 3" descr="Allene Canady death on FamilySear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51" b="-8051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7719558" y="3576270"/>
            <a:ext cx="566226" cy="8857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3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4239</TotalTime>
  <Words>1049</Words>
  <Application>Microsoft Macintosh PowerPoint</Application>
  <PresentationFormat>On-screen Show (4:3)</PresentationFormat>
  <Paragraphs>134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Harold Cannady &amp; Allene Finley</vt:lpstr>
      <vt:lpstr>What I know about the grandparents</vt:lpstr>
      <vt:lpstr>What I want to know…</vt:lpstr>
      <vt:lpstr>Background Information: are we ready to answer that question? </vt:lpstr>
      <vt:lpstr>Using Ancestry</vt:lpstr>
      <vt:lpstr>I found many records  for the two grandparents</vt:lpstr>
      <vt:lpstr>Some of what I learned</vt:lpstr>
      <vt:lpstr>So Did Harold murder Allene ? </vt:lpstr>
      <vt:lpstr>FamilySearch.org Results:   Allene Cannady, Michigan</vt:lpstr>
      <vt:lpstr>Here is index/abstract; no image </vt:lpstr>
      <vt:lpstr>Here is the search box  for the collection</vt:lpstr>
      <vt:lpstr>These records are also available on Seeking Michigan</vt:lpstr>
      <vt:lpstr>http://seekingmichigan.org </vt:lpstr>
      <vt:lpstr>Advanced search</vt:lpstr>
      <vt:lpstr>Vitalrec.com is a helpful site</vt:lpstr>
      <vt:lpstr>When you get here, select the state.</vt:lpstr>
      <vt:lpstr>This tells you how to get  records from the state</vt:lpstr>
      <vt:lpstr>Scroll down to a list of counties</vt:lpstr>
      <vt:lpstr>This tells you how to get information from the county</vt:lpstr>
      <vt:lpstr>Cause of death</vt:lpstr>
      <vt:lpstr>Can you create a tree on Ancestry.com without a subscription? </vt:lpstr>
      <vt:lpstr>Ancestry.com </vt:lpstr>
      <vt:lpstr>Remember: </vt:lpstr>
      <vt:lpstr>See Oct. 2017 PowerPoints &amp; Links http://barbsnow.net/ClassNotesOct2017.html </vt:lpstr>
      <vt:lpstr>Join a local society where you live</vt:lpstr>
      <vt:lpstr>Other Michigan Genealogical  Societies </vt:lpstr>
      <vt:lpstr>Join a local society where your ancestor lived </vt:lpstr>
      <vt:lpstr>Use the FamilySearch Wiki  to locate other societies</vt:lpstr>
      <vt:lpstr>Continue to Learn: Conferences</vt:lpstr>
      <vt:lpstr> Continue to Learn: Week long Institutes  $ $, Fun, Exhausting, Social….addictive </vt:lpstr>
      <vt:lpstr>Use Nearby Libraries</vt:lpstr>
      <vt:lpstr>Visit the Allen Co. Public Library  Genealogy Center (a.k.a. “Fort Wayne”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Continue Your Family Research </dc:title>
  <dc:creator>Barbara Snow</dc:creator>
  <cp:lastModifiedBy>Barbara Snow</cp:lastModifiedBy>
  <cp:revision>32</cp:revision>
  <dcterms:created xsi:type="dcterms:W3CDTF">2018-04-19T16:45:40Z</dcterms:created>
  <dcterms:modified xsi:type="dcterms:W3CDTF">2018-04-25T15:34:30Z</dcterms:modified>
</cp:coreProperties>
</file>